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8"/>
  </p:notesMasterIdLst>
  <p:sldIdLst>
    <p:sldId id="256" r:id="rId2"/>
    <p:sldId id="403" r:id="rId3"/>
    <p:sldId id="471" r:id="rId4"/>
    <p:sldId id="548" r:id="rId5"/>
    <p:sldId id="499" r:id="rId6"/>
    <p:sldId id="508" r:id="rId7"/>
    <p:sldId id="509" r:id="rId8"/>
    <p:sldId id="510" r:id="rId9"/>
    <p:sldId id="549" r:id="rId10"/>
    <p:sldId id="530" r:id="rId11"/>
    <p:sldId id="531" r:id="rId12"/>
    <p:sldId id="512" r:id="rId13"/>
    <p:sldId id="533" r:id="rId14"/>
    <p:sldId id="553" r:id="rId15"/>
    <p:sldId id="536" r:id="rId16"/>
    <p:sldId id="535" r:id="rId17"/>
    <p:sldId id="560" r:id="rId18"/>
    <p:sldId id="538" r:id="rId19"/>
    <p:sldId id="540" r:id="rId20"/>
    <p:sldId id="561" r:id="rId21"/>
    <p:sldId id="541" r:id="rId22"/>
    <p:sldId id="559" r:id="rId23"/>
    <p:sldId id="562" r:id="rId24"/>
    <p:sldId id="542" r:id="rId25"/>
    <p:sldId id="544" r:id="rId26"/>
    <p:sldId id="563" r:id="rId27"/>
    <p:sldId id="545" r:id="rId28"/>
    <p:sldId id="546" r:id="rId29"/>
    <p:sldId id="547" r:id="rId30"/>
    <p:sldId id="554" r:id="rId31"/>
    <p:sldId id="555" r:id="rId32"/>
    <p:sldId id="566" r:id="rId33"/>
    <p:sldId id="575" r:id="rId34"/>
    <p:sldId id="565" r:id="rId35"/>
    <p:sldId id="567" r:id="rId36"/>
    <p:sldId id="568" r:id="rId37"/>
    <p:sldId id="569" r:id="rId38"/>
    <p:sldId id="570" r:id="rId39"/>
    <p:sldId id="571" r:id="rId40"/>
    <p:sldId id="572" r:id="rId41"/>
    <p:sldId id="573" r:id="rId42"/>
    <p:sldId id="557" r:id="rId43"/>
    <p:sldId id="564" r:id="rId44"/>
    <p:sldId id="556" r:id="rId45"/>
    <p:sldId id="558" r:id="rId46"/>
    <p:sldId id="574" r:id="rId4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9E60B8"/>
    <a:srgbClr val="41719C"/>
    <a:srgbClr val="EF7D1D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43"/>
    <p:restoredTop sz="96911" autoAdjust="0"/>
  </p:normalViewPr>
  <p:slideViewPr>
    <p:cSldViewPr snapToGrid="0" snapToObjects="1">
      <p:cViewPr>
        <p:scale>
          <a:sx n="120" d="100"/>
          <a:sy n="120" d="100"/>
        </p:scale>
        <p:origin x="1536" y="92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2.png>
</file>

<file path=ppt/media/image3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15.06.18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81377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82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Authentifzierung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68580" y="3526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EE965F-D39B-7B4C-A926-2DA689328840}"/>
              </a:ext>
            </a:extLst>
          </p:cNvPr>
          <p:cNvSpPr/>
          <p:nvPr/>
        </p:nvSpPr>
        <p:spPr>
          <a:xfrm>
            <a:off x="68580" y="454915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021200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994329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Anwendungszustand in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160666" y="3166374"/>
            <a:ext cx="958467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Data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Data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7722E5D8-BF66-0B4E-A686-487639AF2BC1}"/>
              </a:ext>
            </a:extLst>
          </p:cNvPr>
          <p:cNvSpPr txBox="1"/>
          <p:nvPr/>
        </p:nvSpPr>
        <p:spPr>
          <a:xfrm>
            <a:off x="2811780" y="2811780"/>
            <a:ext cx="47552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 Gegensatz zu remote,</a:t>
            </a:r>
          </a:p>
          <a:p>
            <a:r>
              <a:rPr lang="de-DE" dirty="0"/>
              <a:t>zentrale Daten, </a:t>
            </a:r>
          </a:p>
          <a:p>
            <a:r>
              <a:rPr lang="de-DE" dirty="0"/>
              <a:t>die, die man in </a:t>
            </a:r>
            <a:r>
              <a:rPr lang="de-DE" dirty="0" err="1"/>
              <a:t>Redux</a:t>
            </a:r>
            <a:r>
              <a:rPr lang="de-DE" dirty="0"/>
              <a:t> in den Store ballern würde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0AF07AD-FBCF-EE48-A01B-13AB0A64DF72}"/>
              </a:ext>
            </a:extLst>
          </p:cNvPr>
          <p:cNvSpPr txBox="1"/>
          <p:nvPr/>
        </p:nvSpPr>
        <p:spPr>
          <a:xfrm>
            <a:off x="1449278" y="5295001"/>
            <a:ext cx="115243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Begriffe:</a:t>
            </a:r>
          </a:p>
          <a:p>
            <a:r>
              <a:rPr lang="de-DE" dirty="0" err="1"/>
              <a:t>Local</a:t>
            </a:r>
            <a:r>
              <a:rPr lang="de-DE" dirty="0"/>
              <a:t> Data</a:t>
            </a:r>
          </a:p>
          <a:p>
            <a:r>
              <a:rPr lang="de-DE" dirty="0"/>
              <a:t>State</a:t>
            </a:r>
          </a:p>
          <a:p>
            <a:r>
              <a:rPr lang="de-DE" dirty="0">
                <a:solidFill>
                  <a:srgbClr val="FF0000"/>
                </a:solidFill>
              </a:rPr>
              <a:t>Cache</a:t>
            </a:r>
          </a:p>
        </p:txBody>
      </p:sp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dirty="0" err="1"/>
              <a:t>Local</a:t>
            </a:r>
            <a:r>
              <a:rPr lang="de-DE" dirty="0"/>
              <a:t> Data in der Beer Rating App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0727348-71E3-7049-8529-E5A3E5F9B2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917" y="1017316"/>
            <a:ext cx="6742167" cy="555369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C7BE1B2-83AF-BF4F-BBBA-BB65251262FA}"/>
              </a:ext>
            </a:extLst>
          </p:cNvPr>
          <p:cNvSpPr/>
          <p:nvPr/>
        </p:nvSpPr>
        <p:spPr>
          <a:xfrm>
            <a:off x="148254" y="2651483"/>
            <a:ext cx="1577676" cy="369332"/>
          </a:xfrm>
          <a:prstGeom prst="rect">
            <a:avLst/>
          </a:prstGeom>
          <a:solidFill>
            <a:srgbClr val="CAA0C9"/>
          </a:solidFill>
        </p:spPr>
        <p:txBody>
          <a:bodyPr wrap="none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panose="020B0503030403020204" pitchFamily="34" charset="77"/>
                <a:cs typeface="Source Sans Pro" panose="020B0503030403020204" pitchFamily="34" charset="77"/>
              </a:rPr>
              <a:t>currentBeerId</a:t>
            </a:r>
            <a:r>
              <a:rPr lang="de-DE" dirty="0"/>
              <a:t> 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10966573-B324-E84D-BCDF-0BFEB8E2A5C0}"/>
              </a:ext>
            </a:extLst>
          </p:cNvPr>
          <p:cNvCxnSpPr>
            <a:cxnSpLocks/>
          </p:cNvCxnSpPr>
          <p:nvPr/>
        </p:nvCxnSpPr>
        <p:spPr>
          <a:xfrm>
            <a:off x="1725930" y="2782572"/>
            <a:ext cx="1520190" cy="280670"/>
          </a:xfrm>
          <a:prstGeom prst="straightConnector1">
            <a:avLst/>
          </a:prstGeom>
          <a:ln w="825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9D001A6C-E0C4-3440-BC24-2633BFC40FB0}"/>
              </a:ext>
            </a:extLst>
          </p:cNvPr>
          <p:cNvCxnSpPr>
            <a:cxnSpLocks/>
          </p:cNvCxnSpPr>
          <p:nvPr/>
        </p:nvCxnSpPr>
        <p:spPr>
          <a:xfrm>
            <a:off x="1717711" y="3009664"/>
            <a:ext cx="351119" cy="784497"/>
          </a:xfrm>
          <a:prstGeom prst="straightConnector1">
            <a:avLst/>
          </a:prstGeom>
          <a:ln w="825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78381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127534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setDraftRatingForBeer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(_,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(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// bestehende Daten auslesen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GetDraftRatings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`;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cache.readQuery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[] };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console.log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let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false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__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typename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previous.draftRatings.map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prevDraft.id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true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(!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newDraftRatings.push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Komplexe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...da wird's komplex!</a:t>
            </a:r>
          </a:p>
        </p:txBody>
      </p:sp>
    </p:spTree>
    <p:extLst>
      <p:ext uri="{BB962C8B-B14F-4D97-AF65-F5344CB8AC3E}">
        <p14:creationId xmlns:p14="http://schemas.microsoft.com/office/powerpoint/2010/main" val="279061900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6197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durchgehend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Apollo-Client?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-Apollo?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DevTools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Link-State? ...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time-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traveling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wie bei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6049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 /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-14357" y="4877279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293427-8972-4141-9A4F-42D5FB66A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478314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2315</Words>
  <Application>Microsoft Macintosh PowerPoint</Application>
  <PresentationFormat>A4-Papier (210 x 297 mm)</PresentationFormat>
  <Paragraphs>581</Paragraphs>
  <Slides>46</Slides>
  <Notes>32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46</vt:i4>
      </vt:variant>
    </vt:vector>
  </HeadingPairs>
  <TitlesOfParts>
    <vt:vector size="57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PowerPoint-Präsentation</vt:lpstr>
      <vt:lpstr>Source (TypeScript): https://bit.ly/fullstack-graphql-example</vt:lpstr>
      <vt:lpstr>PowerPoint-Präsentation</vt:lpstr>
      <vt:lpstr>query Language</vt:lpstr>
      <vt:lpstr>query Language: Operations</vt:lpstr>
      <vt:lpstr>query Language: Mutations</vt:lpstr>
      <vt:lpstr>mit Apollo und React</vt:lpstr>
      <vt:lpstr>Apollo Für React</vt:lpstr>
      <vt:lpstr>Schritt 1: Erzeugen des Clients und Providers</vt:lpstr>
      <vt:lpstr>Schritt 1: Erzeugen des Clients und Providers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Schritt 3: Mutations</vt:lpstr>
      <vt:lpstr>Schritt 3: Mutations</vt:lpstr>
      <vt:lpstr>Schritt 3: Mutations</vt:lpstr>
      <vt:lpstr>Anwendungszustand in Apollo</vt:lpstr>
      <vt:lpstr>Was bedeutet "Local" Data</vt:lpstr>
      <vt:lpstr>Beispiel: Local Data in der Beer Rating App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Lokaler State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543</cp:revision>
  <cp:lastPrinted>2018-05-30T19:37:50Z</cp:lastPrinted>
  <dcterms:created xsi:type="dcterms:W3CDTF">2016-03-28T15:59:53Z</dcterms:created>
  <dcterms:modified xsi:type="dcterms:W3CDTF">2018-06-15T09:49:56Z</dcterms:modified>
</cp:coreProperties>
</file>

<file path=docProps/thumbnail.jpeg>
</file>